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63" r:id="rId4"/>
    <p:sldId id="264" r:id="rId5"/>
    <p:sldId id="265" r:id="rId6"/>
    <p:sldId id="281" r:id="rId7"/>
    <p:sldId id="274" r:id="rId8"/>
    <p:sldId id="266" r:id="rId9"/>
    <p:sldId id="267" r:id="rId10"/>
    <p:sldId id="275" r:id="rId11"/>
    <p:sldId id="268" r:id="rId12"/>
    <p:sldId id="278" r:id="rId13"/>
    <p:sldId id="276" r:id="rId14"/>
    <p:sldId id="277" r:id="rId15"/>
    <p:sldId id="269" r:id="rId16"/>
    <p:sldId id="270" r:id="rId17"/>
    <p:sldId id="280" r:id="rId18"/>
    <p:sldId id="279" r:id="rId19"/>
    <p:sldId id="271" r:id="rId20"/>
    <p:sldId id="260" r:id="rId21"/>
    <p:sldId id="261" r:id="rId22"/>
    <p:sldId id="262" r:id="rId23"/>
    <p:sldId id="273" r:id="rId24"/>
    <p:sldId id="258" r:id="rId25"/>
    <p:sldId id="259" r:id="rId26"/>
    <p:sldId id="272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9967DA80-DB83-A206-2612-ACD682B8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>
            <a:extLst>
              <a:ext uri="{FF2B5EF4-FFF2-40B4-BE49-F238E27FC236}">
                <a16:creationId xmlns:a16="http://schemas.microsoft.com/office/drawing/2014/main" id="{70CF8549-A260-3A29-3290-E819521F4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>
            <a:extLst>
              <a:ext uri="{FF2B5EF4-FFF2-40B4-BE49-F238E27FC236}">
                <a16:creationId xmlns:a16="http://schemas.microsoft.com/office/drawing/2014/main" id="{484815E8-DFA7-D078-2B0D-692AAA3F8C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546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9415A3ED-8AAE-6E79-0824-22189AD5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>
            <a:extLst>
              <a:ext uri="{FF2B5EF4-FFF2-40B4-BE49-F238E27FC236}">
                <a16:creationId xmlns:a16="http://schemas.microsoft.com/office/drawing/2014/main" id="{226D1B37-739F-4567-18B6-D9F08A91F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FCDF3ED2-111E-1DE2-9923-4E1563C1D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5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D7429D07-3401-61F3-B92C-2C656CFF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>
            <a:extLst>
              <a:ext uri="{FF2B5EF4-FFF2-40B4-BE49-F238E27FC236}">
                <a16:creationId xmlns:a16="http://schemas.microsoft.com/office/drawing/2014/main" id="{1B2A1F2E-7417-4273-94D5-1B2239545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0B2B5DDB-BA8D-4E69-F50C-BC4E425DA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786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463E26B2-60A7-A9E8-829A-628AEEC9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>
            <a:extLst>
              <a:ext uri="{FF2B5EF4-FFF2-40B4-BE49-F238E27FC236}">
                <a16:creationId xmlns:a16="http://schemas.microsoft.com/office/drawing/2014/main" id="{C3DD5FCA-E6BC-34FC-64FC-3C062F494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20B32E8F-7E6C-1E1C-DE3F-F4D1782B3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75408F3A-DC46-D798-F67F-F1B33283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>
            <a:extLst>
              <a:ext uri="{FF2B5EF4-FFF2-40B4-BE49-F238E27FC236}">
                <a16:creationId xmlns:a16="http://schemas.microsoft.com/office/drawing/2014/main" id="{B67D6620-ED6E-2024-D051-64E3774F7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3FEE5B22-21D4-3EA4-0C20-4510FD2B5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234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C60A36D7-02DF-2363-A22A-D0EE4AB5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>
            <a:extLst>
              <a:ext uri="{FF2B5EF4-FFF2-40B4-BE49-F238E27FC236}">
                <a16:creationId xmlns:a16="http://schemas.microsoft.com/office/drawing/2014/main" id="{0D24CA02-FFDA-2D92-E3D2-D01725290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14DD6407-B429-1C1B-144C-F9A7B6B3A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5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11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1d664a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8a1d664a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1ECC754D-E513-950F-6E84-FF341FDE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>
            <a:extLst>
              <a:ext uri="{FF2B5EF4-FFF2-40B4-BE49-F238E27FC236}">
                <a16:creationId xmlns:a16="http://schemas.microsoft.com/office/drawing/2014/main" id="{095BF082-94A2-63E7-1759-111DE1444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>
            <a:extLst>
              <a:ext uri="{FF2B5EF4-FFF2-40B4-BE49-F238E27FC236}">
                <a16:creationId xmlns:a16="http://schemas.microsoft.com/office/drawing/2014/main" id="{2DD7AEC4-9353-6EBD-6A2B-8054CD9F5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532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ac962a5b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8ac962a5b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166ECB48-0EFD-EDF2-7DF0-8E03D9DF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>
            <a:extLst>
              <a:ext uri="{FF2B5EF4-FFF2-40B4-BE49-F238E27FC236}">
                <a16:creationId xmlns:a16="http://schemas.microsoft.com/office/drawing/2014/main" id="{CDEDE60B-AAB3-8B7F-2E94-D01FF5D70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>
            <a:extLst>
              <a:ext uri="{FF2B5EF4-FFF2-40B4-BE49-F238E27FC236}">
                <a16:creationId xmlns:a16="http://schemas.microsoft.com/office/drawing/2014/main" id="{BD05DD9A-C85B-4653-E229-F494FB5873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53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0A103645-DACD-F649-CF12-CB4A3E5BC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>
            <a:extLst>
              <a:ext uri="{FF2B5EF4-FFF2-40B4-BE49-F238E27FC236}">
                <a16:creationId xmlns:a16="http://schemas.microsoft.com/office/drawing/2014/main" id="{AE5F5617-3CB1-A0F7-16B8-497434B9B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>
            <a:extLst>
              <a:ext uri="{FF2B5EF4-FFF2-40B4-BE49-F238E27FC236}">
                <a16:creationId xmlns:a16="http://schemas.microsoft.com/office/drawing/2014/main" id="{F73697BE-7445-800F-B1F9-3362365BE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11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>
            <a:spLocks noGrp="1"/>
          </p:cNvSpPr>
          <p:nvPr>
            <p:ph type="body" idx="3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5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7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8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9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Siddiqui Mayesha – D24125187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r>
              <a:rPr lang="en-GB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(Team Lead)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Babulkhair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D24125711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Sykal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C23512523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451EE447-64A8-F03D-9B96-41D85255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>
            <a:extLst>
              <a:ext uri="{FF2B5EF4-FFF2-40B4-BE49-F238E27FC236}">
                <a16:creationId xmlns:a16="http://schemas.microsoft.com/office/drawing/2014/main" id="{7192694F-FBB7-9C28-349D-955E135DD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(Resume Study)</a:t>
            </a:r>
            <a:endParaRPr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EEBA0-13F8-938E-79AC-1EE1D93B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1442832"/>
            <a:ext cx="8583386" cy="46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412" y="1001251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2441467F-CE64-B51A-09F0-E756E7D1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>
            <a:extLst>
              <a:ext uri="{FF2B5EF4-FFF2-40B4-BE49-F238E27FC236}">
                <a16:creationId xmlns:a16="http://schemas.microsoft.com/office/drawing/2014/main" id="{B7ED8F0F-EC42-5846-E526-6606B4738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89DAAE4-2D41-468D-39C2-040E9F9E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73" y="1488964"/>
            <a:ext cx="7518254" cy="446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5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CE55026-185D-0074-4A0E-2DF793A0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>
            <a:extLst>
              <a:ext uri="{FF2B5EF4-FFF2-40B4-BE49-F238E27FC236}">
                <a16:creationId xmlns:a16="http://schemas.microsoft.com/office/drawing/2014/main" id="{2424B475-E184-1325-9465-CA10E38C2C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400"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06A8803F-CCA4-37F9-5F5F-5C2F1DF1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3" y="1401853"/>
            <a:ext cx="8854373" cy="42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5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4F8D1090-A3F0-29EB-726B-A7B4569A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>
            <a:extLst>
              <a:ext uri="{FF2B5EF4-FFF2-40B4-BE49-F238E27FC236}">
                <a16:creationId xmlns:a16="http://schemas.microsoft.com/office/drawing/2014/main" id="{232D9AD5-3F5A-ECEE-F01E-3B4DC68325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400"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AB40FB-0609-E0A3-48E4-BC075741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031"/>
            <a:ext cx="7772400" cy="57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1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59" y="1140946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t="606"/>
          <a:stretch/>
        </p:blipFill>
        <p:spPr>
          <a:xfrm>
            <a:off x="440463" y="1229852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9320487C-8E1C-99D9-19A3-6CB16F628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>
            <a:extLst>
              <a:ext uri="{FF2B5EF4-FFF2-40B4-BE49-F238E27FC236}">
                <a16:creationId xmlns:a16="http://schemas.microsoft.com/office/drawing/2014/main" id="{B9DEA637-9FE5-E37B-E63D-32D35CDBD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(Revision)</a:t>
            </a:r>
            <a:endParaRPr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DADFD37-8FCD-2FA5-D087-EFF5190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321"/>
            <a:ext cx="9144000" cy="50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8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9FD17D1D-F249-FE06-F109-254964DF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>
            <a:extLst>
              <a:ext uri="{FF2B5EF4-FFF2-40B4-BE49-F238E27FC236}">
                <a16:creationId xmlns:a16="http://schemas.microsoft.com/office/drawing/2014/main" id="{5D804658-DE16-ACF2-B2C1-8DDE0DF43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(Revision)</a:t>
            </a:r>
            <a:endParaRPr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3426C72E-1ABC-7384-C6AE-02E5E7F5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7047"/>
            <a:ext cx="9144000" cy="448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51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091" y="64729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System Architecture Diagrams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Figma Design Overview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Figma Coded Versions</a:t>
            </a:r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dirty="0"/>
              <a:t>Logo Design</a:t>
            </a:r>
          </a:p>
          <a:p>
            <a:pPr marL="228600" lvl="0" indent="-228600">
              <a:buSzPts val="2000"/>
            </a:pPr>
            <a:r>
              <a:rPr lang="en-US" dirty="0"/>
              <a:t>Retrospectives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endParaRPr dirty="0"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7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39722" y="40765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MOBILE PROTOTYPE</a:t>
            </a:r>
            <a:endParaRPr dirty="0"/>
          </a:p>
        </p:txBody>
      </p:sp>
      <p:pic>
        <p:nvPicPr>
          <p:cNvPr id="190" name="Google Shape;190;p25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75" y="1365930"/>
            <a:ext cx="3797850" cy="5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65E49418-23E2-5A66-767D-A863793E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>
            <a:extLst>
              <a:ext uri="{FF2B5EF4-FFF2-40B4-BE49-F238E27FC236}">
                <a16:creationId xmlns:a16="http://schemas.microsoft.com/office/drawing/2014/main" id="{3BDC9E9D-4A7C-CDAC-3569-3C52EB98B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OPENAI API Version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8D3A0-295C-1CE8-F75A-565A3392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27" y="592622"/>
            <a:ext cx="6767146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44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name="adj" fmla="val 16667"/>
            </a:avLst>
          </a:prstGeom>
          <a:solidFill>
            <a:srgbClr val="6C6C96"/>
          </a:solidFill>
          <a:ln w="19050" cap="flat" cmpd="sng">
            <a:solidFill>
              <a:srgbClr val="4253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lang="en-US"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CF1AA89-1B82-B962-F758-E78795DE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9" y="0"/>
            <a:ext cx="863272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1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197" name="Google Shape;197;p26" title="Снимок экрана 2025-10-09 2221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21" y="1748129"/>
            <a:ext cx="5508524" cy="46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204" name="Google Shape;204;p27" title="Снимок экрана 2025-10-09 222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662" y="1742114"/>
            <a:ext cx="6634466" cy="465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(Login/Register)</a:t>
            </a:r>
            <a:endParaRPr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59A55B5-9A63-D8D7-11D8-8BA4BFA61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67" y="1594884"/>
            <a:ext cx="3193310" cy="43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FDECE97-D3CF-9AA6-09F1-09126765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724" y="1594884"/>
            <a:ext cx="2826267" cy="47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B1BD334-C71C-D696-98C2-6BF3B5FD5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>
            <a:extLst>
              <a:ext uri="{FF2B5EF4-FFF2-40B4-BE49-F238E27FC236}">
                <a16:creationId xmlns:a16="http://schemas.microsoft.com/office/drawing/2014/main" id="{D9F415F3-E69B-728A-643F-3F212FEE7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(Account)</a:t>
            </a:r>
            <a:endParaRPr dirty="0"/>
          </a:p>
        </p:txBody>
      </p:sp>
      <p:pic>
        <p:nvPicPr>
          <p:cNvPr id="2" name="Picture 6" descr="Image">
            <a:extLst>
              <a:ext uri="{FF2B5EF4-FFF2-40B4-BE49-F238E27FC236}">
                <a16:creationId xmlns:a16="http://schemas.microsoft.com/office/drawing/2014/main" id="{F52C0B2F-DF39-ECF3-5CE8-BC0AB999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235"/>
            <a:ext cx="9144000" cy="49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3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F2131989-EB98-27A4-F650-56FBB505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>
            <a:extLst>
              <a:ext uri="{FF2B5EF4-FFF2-40B4-BE49-F238E27FC236}">
                <a16:creationId xmlns:a16="http://schemas.microsoft.com/office/drawing/2014/main" id="{E0C45680-FCD5-432F-69CD-CB06E893C7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0" name="Google Shape;210;p28">
            <a:extLst>
              <a:ext uri="{FF2B5EF4-FFF2-40B4-BE49-F238E27FC236}">
                <a16:creationId xmlns:a16="http://schemas.microsoft.com/office/drawing/2014/main" id="{67193CCA-DE75-29C4-8D60-7B28F7550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1" name="Google Shape;211;p28">
            <a:extLst>
              <a:ext uri="{FF2B5EF4-FFF2-40B4-BE49-F238E27FC236}">
                <a16:creationId xmlns:a16="http://schemas.microsoft.com/office/drawing/2014/main" id="{43B8AF44-B160-8599-6973-334E64778C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693" y="2164892"/>
            <a:ext cx="7239593" cy="4281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46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617612" y="979159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materials can be uploaded (</a:t>
            </a:r>
            <a:r>
              <a:rPr lang="en-US" i="1"/>
              <a:t>various types listed</a:t>
            </a:r>
            <a:r>
              <a:rPr lang="en-US"/>
              <a:t>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Available material can be selected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Partners may also be invited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008" y="2445010"/>
            <a:ext cx="7211983" cy="42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427" y="961923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229</Words>
  <Application>Microsoft Macintosh PowerPoint</Application>
  <PresentationFormat>On-screen Show (4:3)</PresentationFormat>
  <Paragraphs>50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Bookman Old Style</vt:lpstr>
      <vt:lpstr>Calibri</vt:lpstr>
      <vt:lpstr>Rockwell</vt:lpstr>
      <vt:lpstr>Damask</vt:lpstr>
      <vt:lpstr>AI STUDY BUDDY </vt:lpstr>
      <vt:lpstr>BRIEF WEEKLY OVERVIEW</vt:lpstr>
      <vt:lpstr>SYSTEM ARCHITECTURE DIAGRAM</vt:lpstr>
      <vt:lpstr>SYSTEM ARCHITECTURE DIAGRAM</vt:lpstr>
      <vt:lpstr>FIGMA DESIGN (Login/Register)</vt:lpstr>
      <vt:lpstr>FIGMA DESIGN (Account)</vt:lpstr>
      <vt:lpstr>FIGMA DESIGN (DASHBOARD)</vt:lpstr>
      <vt:lpstr>FIGMA DESIGN (STUDY SPACE)</vt:lpstr>
      <vt:lpstr>FIGMA DESIGN (AI TUTOR)</vt:lpstr>
      <vt:lpstr>FIGMA DESIGN (Resume Study)</vt:lpstr>
      <vt:lpstr>FIGMA DESIGN (AI TUTOR #2)</vt:lpstr>
      <vt:lpstr>FIGMA DESIGN (Self-Assessment)</vt:lpstr>
      <vt:lpstr>FIGMA DESIGN (Self-Assessment)</vt:lpstr>
      <vt:lpstr>FIGMA DESIGN (Self-Assessment)</vt:lpstr>
      <vt:lpstr>FIGMA DESIGN (MOCK EXAM)</vt:lpstr>
      <vt:lpstr>FIGMA DESIGN (MOCK RESULTS)</vt:lpstr>
      <vt:lpstr>FIGMA DESIGN (Revision)</vt:lpstr>
      <vt:lpstr>FIGMA DESIGN (Revision)</vt:lpstr>
      <vt:lpstr>FIGMA DESIGN (ACHIEVEMENTS)</vt:lpstr>
      <vt:lpstr>LOGIN/REGISTRATION PAGE</vt:lpstr>
      <vt:lpstr>FIGMA TURNED INTO LIVE CODE</vt:lpstr>
      <vt:lpstr>MOBILE PROTOTYPE</vt:lpstr>
      <vt:lpstr>OPENAI API Version</vt:lpstr>
      <vt:lpstr>LOGO PROTOTYPE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D24125711 Rumaysa Qayyum Babulkhair</cp:lastModifiedBy>
  <cp:revision>5</cp:revision>
  <dcterms:modified xsi:type="dcterms:W3CDTF">2025-10-10T10:19:52Z</dcterms:modified>
</cp:coreProperties>
</file>